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83" r:id="rId4"/>
  </p:sldMasterIdLst>
  <p:notesMasterIdLst>
    <p:notesMasterId r:id="rId19"/>
  </p:notesMasterIdLst>
  <p:handoutMasterIdLst>
    <p:handoutMasterId r:id="rId20"/>
  </p:handoutMasterIdLst>
  <p:sldIdLst>
    <p:sldId id="325" r:id="rId5"/>
    <p:sldId id="341" r:id="rId6"/>
    <p:sldId id="307" r:id="rId7"/>
    <p:sldId id="312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95394" autoAdjust="0"/>
  </p:normalViewPr>
  <p:slideViewPr>
    <p:cSldViewPr snapToGrid="0">
      <p:cViewPr varScale="1">
        <p:scale>
          <a:sx n="99" d="100"/>
          <a:sy n="99" d="100"/>
        </p:scale>
        <p:origin x="264" y="306"/>
      </p:cViewPr>
      <p:guideLst/>
    </p:cSldViewPr>
  </p:slideViewPr>
  <p:outlineViewPr>
    <p:cViewPr>
      <p:scale>
        <a:sx n="33" d="100"/>
        <a:sy n="33" d="100"/>
      </p:scale>
      <p:origin x="0" y="-40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2069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4B9809-3C73-CA2B-1791-620EA168CC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7B1C58-A1FD-D1E1-33AB-1303C48435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AA30A-158D-435B-B1F3-6FF82BD60FDF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17A0D9-659F-DDC6-CBD8-29B61E0FF7E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9E0617-6128-05F5-8F48-6A0A1D1479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A24AC-02A6-46A1-A072-EAC8AC25DC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919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6A0313-F537-4ED0-973B-4729E10A826A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C92804-03A6-47F6-A893-4DDB8903A8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1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AA68A-BE11-539E-AFCB-5A6099CC3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03F821-9A9D-64E6-FAA4-CE5CF0389D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E20164-E68A-5E98-0852-D14B5BCDE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9DB93-D775-043D-8DD9-92B5F1A35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103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182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977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DE2DC-4DEA-371F-A5BE-C9E5D1D6F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2DDC41-2AF2-AC50-EBAC-1B1711C8D4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06AE6E-9449-1CAD-965C-D3D08908B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F2B12A-9872-C640-785D-DB4283E94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937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92F44-1D96-F78D-0E02-6D642502C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97A2E4-2952-7D7D-D5CB-1C13CB030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690D6D-B7B1-524C-D032-96D8F5C96B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B8531-0989-BF14-B9A3-B33DD58C9D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242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D7B50-1082-39CD-C2F7-0E7C9BFE2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ABA67B-27EC-D2D3-075C-4E4D6F164D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C30F24-733C-F532-8D8B-57F900E46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CE1D72-D6F1-B734-8D8C-314473EE0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111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453AE-DDCD-A92C-7A3E-2D1AB4707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310AEC-1C75-126B-1F16-DD7D82BED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675267-D485-2D2A-403D-36F8C9F05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58CA5-04D3-5CEC-5B58-9E99782158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980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436A6-21C9-88BE-8E08-B6F43EDCA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A21917-D1CE-8C8B-F16D-D37D0906CA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B8F983-503E-31A0-4AE1-513D5B8EBB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043A8-187F-688F-0C9E-0C983B23B9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5218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B61F6-0C0E-E0AD-6FD3-A4D8140DF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CFDCD1-BEEB-E75E-2FE4-9B424E8C52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6C12FD-BC02-C686-8038-23C7E54D4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6A566-CB21-B9F2-684E-5FB6FCD57B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056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D1B76-F044-22D3-FA2F-D7B91B6D0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C522EE-702D-C38E-382B-2E2E74703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C6B73B-482F-A91B-840D-D9FB586119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6FAD5-72C6-794B-7357-99AF571A71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82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620BE-3171-5DE7-1AA7-E5852CE81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513974-D635-BEAA-5524-F2E193D38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FA0C5-2F14-A810-225D-0DE3030E19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96809-5698-9D1E-5D71-1D348C401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76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AE3A6-7BB6-04E8-60B4-BC9E7221D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24EA74-A2BB-F713-38C0-CA87768E3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45DDB8-AE7D-6EF5-1285-91AEFB71AE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BDB8D-4689-3DF3-B5B9-675E2A0150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3385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AE83E-71FD-C931-C34E-005EFE82D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FF1086-B13B-1361-F4A0-898AE8E7AE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CE4E24-9D3D-5AA2-438A-CB18ED34CA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82233-5CF8-B633-406B-8CF48329C7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991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0472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472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6538D75-00C2-DE73-4C65-FE94AC658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6B601B81-68C1-B63A-105C-EC637DF5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9F3E495-0415-392A-9A07-34555BBC7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42765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4" y="1825625"/>
            <a:ext cx="10515600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25CBB87-BE9B-82CE-8A24-F21EEA036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131628-C033-9728-C4CF-90CDBCB89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67216CA-9A26-BBE7-68A3-9237D22C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2729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B034DD9-4A61-318F-88CF-79721B55A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496DA99-E916-9F7C-9E88-AA06046AE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1CC86B5-B6B3-4633-0D90-AACB44D0D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2490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78F7F10-35F6-E392-D41B-3CD300D5CCF8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181600" cy="420638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>
              <a:buChar char="¬"/>
            </a:pPr>
            <a:r>
              <a:rPr lang="en-US"/>
              <a:t>Click to edit Master text styles</a:t>
            </a:r>
          </a:p>
          <a:p>
            <a:pPr lvl="1">
              <a:buChar char="¬"/>
            </a:pPr>
            <a:r>
              <a:rPr lang="en-US"/>
              <a:t>Second level</a:t>
            </a:r>
          </a:p>
          <a:p>
            <a:pPr lvl="2">
              <a:buChar char="¬"/>
            </a:pPr>
            <a:r>
              <a:rPr lang="en-US"/>
              <a:t>Third level</a:t>
            </a:r>
          </a:p>
          <a:p>
            <a:pPr lvl="3">
              <a:buChar char="¬"/>
            </a:pPr>
            <a:r>
              <a:rPr lang="en-US"/>
              <a:t>Fourth level</a:t>
            </a:r>
          </a:p>
          <a:p>
            <a:pPr lvl="4">
              <a:buChar char="¬"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6178" y="1825625"/>
            <a:ext cx="518004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5274CEC-210E-BC97-9B79-A7D801E4B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86B3D53-F805-C08E-2359-498218FC6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1C4695B-D7BD-45F7-EB23-6FDAF241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61204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A1F52B7-5271-53AA-8260-0CF50FF8DA3C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8" y="365125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17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178" y="2505075"/>
            <a:ext cx="515778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5459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54590" y="2505075"/>
            <a:ext cx="5183188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198C3F1-4E77-7888-CDB8-CF9406E4A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93561D3-90F6-AD82-BCFE-90F9427D8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2F9B33-3FA7-526F-7B45-342EB64A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46545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9328E63-E075-39E2-BAA7-30CCAE2E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894A5-0E01-F43E-C68A-2EFAB2EB8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250128C-CE40-2B40-1B89-7E9AAAAC4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50277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281B99-C6A0-F92A-BDD3-BB362196501C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B8367C-67E1-A50A-1584-F859A6FED9C9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B8861-51D7-741E-6B2C-25412D40E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9A2F-0657-B33B-8334-C458A953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4FC84-48ED-0480-2497-FCD84C12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31472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12425" cy="1600200"/>
          </a:xfrm>
        </p:spPr>
        <p:txBody>
          <a:bodyPr anchor="b">
            <a:norm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2830" y="2199340"/>
            <a:ext cx="6172200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3F37370-7C05-0AAE-A0C3-9EE620A84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900B8E3-39E6-A88A-BBFB-717596EB3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48E340D-1840-D987-3EEA-963BDDE31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5018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81276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0F28E44-58BB-553B-BBD0-F292C66CC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F22D156-E5FE-F118-0553-B401F196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8AEE0A6-6120-9BA2-5751-E0E2D8CF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39915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68C47-2910-B99C-EC67-F6649ADC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019515-4A04-FBE0-E89C-86ECBB7E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9C272-2490-C827-9BE5-9CEE4185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05413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2613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943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FF68BE-C313-C839-B719-0339AC344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4F4E5F-FFF4-F934-3DD9-134F8D24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FE0F82-88EB-FAE2-FC02-99D5EE301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20741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F7D84AA-0BCE-9C85-4510-34EBAE061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524" y="708955"/>
            <a:ext cx="12193526" cy="5463893"/>
            <a:chOff x="-1524" y="708955"/>
            <a:chExt cx="12193526" cy="54638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41002A6-9DB7-26A1-2425-8C496B953CA4}"/>
                </a:ext>
              </a:extLst>
            </p:cNvPr>
            <p:cNvSpPr/>
            <p:nvPr userDrawn="1"/>
          </p:nvSpPr>
          <p:spPr>
            <a:xfrm>
              <a:off x="-1524" y="709613"/>
              <a:ext cx="12192000" cy="5463235"/>
            </a:xfrm>
            <a:prstGeom prst="rect">
              <a:avLst/>
            </a:prstGeom>
            <a:solidFill>
              <a:schemeClr val="accent3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9F029623-B14D-1CDC-9D8F-47D563937B5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43670" t="-7182" r="-9886" b="52046"/>
            <a:stretch/>
          </p:blipFill>
          <p:spPr>
            <a:xfrm>
              <a:off x="-1" y="1162050"/>
              <a:ext cx="5568949" cy="5009032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B4D8031F-ED2A-8D7E-D369-6BF3256FE3F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56" t="-7183" r="44925" b="48899"/>
            <a:stretch/>
          </p:blipFill>
          <p:spPr>
            <a:xfrm rot="16200000">
              <a:off x="7239292" y="366674"/>
              <a:ext cx="4610430" cy="5294991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28D3FB-54EA-410D-A062-8F118E5D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593477A-1279-4BCC-8257-14CC2361F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7F04C86-E215-DFBB-8302-70BCCDFC2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708956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F29577F-647F-5850-5636-6ED05B995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94828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CBFB4F-DC16-FC59-E9E7-B92910449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16429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3690604-E7DB-AFA3-7E13-CAFF46FF5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7968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2874C2-BA39-4778-DC11-487CC4FCA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6050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6D6334D-FB4A-4843-F2FB-1CAC50021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86958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FC043C06-5053-E291-E708-44B684DC52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932" y="1115167"/>
            <a:ext cx="8534136" cy="4655385"/>
          </a:xfrm>
        </p:spPr>
        <p:txBody>
          <a:bodyPr>
            <a:noAutofit/>
          </a:bodyPr>
          <a:lstStyle>
            <a:lvl1pPr algn="ctr">
              <a:defRPr sz="72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68248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2138289"/>
            <a:ext cx="12188952" cy="4033912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C488A36-B0CB-7B46-C2A6-BA57D39EC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7860" r="37853" b="27738"/>
          <a:stretch/>
        </p:blipFill>
        <p:spPr>
          <a:xfrm>
            <a:off x="6962087" y="2143124"/>
            <a:ext cx="5226865" cy="4033839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8614BA2-9387-F1B5-B7DB-B34DAE90FE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77" y="365125"/>
            <a:ext cx="10778937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2899" y="2350108"/>
            <a:ext cx="10778221" cy="3609461"/>
          </a:xfrm>
        </p:spPr>
        <p:txBody>
          <a:bodyPr anchor="ctr" anchorCtr="0">
            <a:normAutofit/>
          </a:bodyPr>
          <a:lstStyle>
            <a:lvl1pPr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A80DA6A-71F3-6286-F60A-EEEC91887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F98B46-5DFC-3487-EB05-148905CA6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138288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D768F8E-3DFF-8D92-E3CF-5AE5F6DA5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045761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83A1EA-5EE3-D81A-D135-860F481F6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64727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EA58FF-2FB1-3B78-FDCF-E5DC2EFE5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326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77B93E-437F-D9D6-D3D1-6DE5F025A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44200" y="1"/>
            <a:ext cx="751984" cy="6857999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B74AAE1C-171A-32A3-E6FD-75252CAB8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96" t="12194" r="49125" b="12256"/>
          <a:stretch/>
        </p:blipFill>
        <p:spPr>
          <a:xfrm>
            <a:off x="10732660" y="-5609"/>
            <a:ext cx="763524" cy="686360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581E4B7-6D97-63BF-7E87-5E71F8BD8C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78" y="365125"/>
            <a:ext cx="9733538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B630934-DBD2-4535-961F-B198ABA2D05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9106" y="2198915"/>
            <a:ext cx="9741183" cy="334531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020D2A6-7700-487F-AC7E-A5A2C30D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C30D6A-6415-42E1-89E9-EF806C3FE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05DBF26-BAB3-D5FD-5EA7-310263D4C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940584B-2A03-52F7-B667-9CD1A2BD7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6050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3C0872-DC48-53B1-8569-7A913D92D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0744200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635D700-0F05-E0E7-FB42-2FC890C26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0630770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5C00B3F-62BE-8535-5239-46279DF1B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052457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541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B53B4F-080C-8523-03AD-871CC3B8D168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3B790B-70BD-FD52-2540-F1DA4882170E}"/>
              </a:ext>
            </a:extLst>
          </p:cNvPr>
          <p:cNvSpPr/>
          <p:nvPr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 descr="Tag=AccentColor&#10;Flavor=Light&#10;Target=Line">
            <a:extLst>
              <a:ext uri="{FF2B5EF4-FFF2-40B4-BE49-F238E27FC236}">
                <a16:creationId xmlns:a16="http://schemas.microsoft.com/office/drawing/2014/main" id="{7D4FC5F0-CBD6-AEEB-4902-28D624068890}"/>
              </a:ext>
            </a:extLst>
          </p:cNvPr>
          <p:cNvCxnSpPr>
            <a:cxnSpLocks/>
          </p:cNvCxnSpPr>
          <p:nvPr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 descr="Tag=AccentColor&#10;Flavor=Light&#10;Target=Line">
            <a:extLst>
              <a:ext uri="{FF2B5EF4-FFF2-40B4-BE49-F238E27FC236}">
                <a16:creationId xmlns:a16="http://schemas.microsoft.com/office/drawing/2014/main" id="{FA9EB4DB-DDA5-1A45-7D87-B2BF67D2D1C3}"/>
              </a:ext>
            </a:extLst>
          </p:cNvPr>
          <p:cNvCxnSpPr>
            <a:cxnSpLocks/>
          </p:cNvCxnSpPr>
          <p:nvPr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-18288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8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9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581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E2FE9-40E9-7C5E-8048-233DE4813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baby&#10;&#10;AI-generated content may be incorrect.">
            <a:extLst>
              <a:ext uri="{FF2B5EF4-FFF2-40B4-BE49-F238E27FC236}">
                <a16:creationId xmlns:a16="http://schemas.microsoft.com/office/drawing/2014/main" id="{0A482A6A-76A4-774D-EF9B-5A96C2A55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95" y="693019"/>
            <a:ext cx="10751419" cy="54382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F02F15-6A40-A213-6F14-5CC0D36B3938}"/>
              </a:ext>
            </a:extLst>
          </p:cNvPr>
          <p:cNvSpPr txBox="1"/>
          <p:nvPr/>
        </p:nvSpPr>
        <p:spPr>
          <a:xfrm>
            <a:off x="4446872" y="577516"/>
            <a:ext cx="43908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Life Of John </a:t>
            </a:r>
          </a:p>
        </p:txBody>
      </p:sp>
    </p:spTree>
    <p:extLst>
      <p:ext uri="{BB962C8B-B14F-4D97-AF65-F5344CB8AC3E}">
        <p14:creationId xmlns:p14="http://schemas.microsoft.com/office/powerpoint/2010/main" val="294599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Promised To Godly Parents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9" y="2140085"/>
            <a:ext cx="10778221" cy="4007795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1:6 “they were both righteous before God”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1:13 “your wife Elizabeth will bear you a son, and you shall call his name John.” 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1:60 “he shall be called John.” 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1:63 “His name is John.” 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“Baptist” was not part of his name!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 “THE BAPTIST” because of what he did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86A23B90-D6E2-D980-7780-B6FC54FD8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0FD4B5-4088-0CC7-E6CC-DEA779045EB0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3093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91794-986C-4679-93EA-5F3C3EE6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827" y="365125"/>
            <a:ext cx="9733538" cy="1325563"/>
          </a:xfrm>
        </p:spPr>
        <p:txBody>
          <a:bodyPr/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John Was Given A Specific Mission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36" y="1690687"/>
            <a:ext cx="9741183" cy="4382853"/>
          </a:xfrm>
        </p:spPr>
        <p:txBody>
          <a:bodyPr>
            <a:normAutofit/>
          </a:bodyPr>
          <a:lstStyle/>
          <a:p>
            <a:r>
              <a:rPr lang="en-US" sz="3200" dirty="0"/>
              <a:t>John’s Work Prophesied – Isaiah 40:3-5 “Prepare the way of the Lord;”</a:t>
            </a:r>
          </a:p>
          <a:p>
            <a:r>
              <a:rPr lang="en-US" sz="3200" dirty="0"/>
              <a:t>Malachi 3:1 “And he will prepare the way before Me.”</a:t>
            </a:r>
          </a:p>
          <a:p>
            <a:r>
              <a:rPr lang="en-US" sz="3200" dirty="0"/>
              <a:t>Malachi 4:5,6 “5 Behold, I will send you Elijah the prophet  Before the coming of the great and dreadful day of the Lord. 6 And he will turn  The hearts of the fathers to the children,  And the hearts of the children to their fathers,”</a:t>
            </a:r>
          </a:p>
        </p:txBody>
      </p:sp>
    </p:spTree>
    <p:extLst>
      <p:ext uri="{BB962C8B-B14F-4D97-AF65-F5344CB8AC3E}">
        <p14:creationId xmlns:p14="http://schemas.microsoft.com/office/powerpoint/2010/main" val="119562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090A8-DE34-1367-F70B-1C683CB1B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7988E-63F5-316B-96A5-65565B041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Important To Understand His Mission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F1629-C33F-B2A2-F320-51EAA247D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9" y="2140085"/>
            <a:ext cx="10778221" cy="400779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 said He would build His church – Matthew 16:18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 purchased the church with His Blood – Acts 20:28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church is called His body – Christ is the head – Ephesians 1:22,23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Mission of John- 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Prepare the way of the Lord – John 1:23; Matthew 15:7-9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AD5BD9D5-F2FC-2282-1B58-B744D3B12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B0586F9-9519-3100-B049-08E688068170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8501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44473-27CE-008B-CEAA-12D652169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58DA6-3BC6-C4C7-C206-24246767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827" y="365125"/>
            <a:ext cx="9733538" cy="1325563"/>
          </a:xfrm>
        </p:spPr>
        <p:txBody>
          <a:bodyPr/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John’s 2</a:t>
            </a:r>
            <a:r>
              <a:rPr lang="en-US" sz="5400" b="1" baseline="30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nd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Mission to Bear Witness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38622-8354-1213-2538-6BF6FEECC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36" y="1690687"/>
            <a:ext cx="9741183" cy="438285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4000" dirty="0"/>
              <a:t>John 1:32-34 “John bore witness…And I have seen and testified that this is the Son of God.” </a:t>
            </a:r>
          </a:p>
          <a:p>
            <a:pPr>
              <a:lnSpc>
                <a:spcPct val="130000"/>
              </a:lnSpc>
            </a:pPr>
            <a:r>
              <a:rPr lang="en-US" sz="4000" dirty="0"/>
              <a:t>John 3:26-30 “He must increase, but I must decrease.” </a:t>
            </a:r>
          </a:p>
          <a:p>
            <a:pPr>
              <a:lnSpc>
                <a:spcPct val="130000"/>
              </a:lnSpc>
            </a:pPr>
            <a:r>
              <a:rPr lang="en-US" sz="4000" dirty="0"/>
              <a:t>John 1:36,37 “Behold the Lamb of God!”</a:t>
            </a:r>
          </a:p>
        </p:txBody>
      </p:sp>
    </p:spTree>
    <p:extLst>
      <p:ext uri="{BB962C8B-B14F-4D97-AF65-F5344CB8AC3E}">
        <p14:creationId xmlns:p14="http://schemas.microsoft.com/office/powerpoint/2010/main" val="33870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D4C0A-AE37-1776-C08E-81DB78BF5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1DFF-ED15-3CFB-A347-176F6F652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John’s 3</a:t>
            </a:r>
            <a:r>
              <a:rPr lang="en-US" sz="6000" b="1" baseline="30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rd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Duty- Turn Hearts Back To God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E2ACB-D137-65BF-2E4E-C85E8BB8F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3" y="2030029"/>
            <a:ext cx="10778221" cy="446284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1:16 “And he will turn many of the children of Israel to the Lord their God.” </a:t>
            </a:r>
          </a:p>
          <a:p>
            <a:pPr>
              <a:lnSpc>
                <a:spcPct val="8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1:17   “17 “He will also go before Him in the spirit and power of Elijah,”</a:t>
            </a:r>
          </a:p>
          <a:p>
            <a:pPr>
              <a:lnSpc>
                <a:spcPct val="8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Malachi 4:6 “turn  the hearts of the fathers to the children,”</a:t>
            </a:r>
          </a:p>
          <a:p>
            <a:pPr>
              <a:lnSpc>
                <a:spcPct val="8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Spiritual Decay – 2 Timothy 3:2,3 “without natural affection”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F4BBF434-68E9-7309-84EE-55E842715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F35EEE3-6372-7780-CD7C-356A123FEA04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3332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18F81-F3EF-488B-1BE9-18AA1F4AE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7B009-880B-A85D-D18B-4EF58556C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827" y="365125"/>
            <a:ext cx="9733538" cy="1325563"/>
          </a:xfrm>
        </p:spPr>
        <p:txBody>
          <a:bodyPr/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John’s 4</a:t>
            </a:r>
            <a:r>
              <a:rPr lang="en-US" sz="5400" b="1" baseline="30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Part To Warn Disobedient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7EFB2-D6CA-6E0D-4CB2-5FCDDB045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36" y="1690687"/>
            <a:ext cx="9741183" cy="426735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800" dirty="0"/>
              <a:t>Luke 1:17 “the disobedient to the wisdom of the just”</a:t>
            </a:r>
          </a:p>
          <a:p>
            <a:pPr>
              <a:lnSpc>
                <a:spcPct val="100000"/>
              </a:lnSpc>
            </a:pPr>
            <a:r>
              <a:rPr lang="en-US" sz="3800" dirty="0"/>
              <a:t>John did not come to build the church – Matthew 14:1-12 “he sent and had John beheaded in prison”</a:t>
            </a:r>
          </a:p>
          <a:p>
            <a:pPr>
              <a:lnSpc>
                <a:spcPct val="100000"/>
              </a:lnSpc>
            </a:pPr>
            <a:r>
              <a:rPr lang="en-US" sz="3800" dirty="0"/>
              <a:t>Basing a Church on John would be fatal –he lived and died prior to the establishment of the N.T. church</a:t>
            </a:r>
          </a:p>
        </p:txBody>
      </p:sp>
    </p:spTree>
    <p:extLst>
      <p:ext uri="{BB962C8B-B14F-4D97-AF65-F5344CB8AC3E}">
        <p14:creationId xmlns:p14="http://schemas.microsoft.com/office/powerpoint/2010/main" val="351247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73788-C92B-01A1-7ECC-D49D29B1A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82B8-7A4E-A32D-F52C-C94594EBB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JOHN’S MESSAGE: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5B2C1-E5BD-DE10-F3B4-47A9EF1DA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3" y="1953026"/>
            <a:ext cx="10778221" cy="4462846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Repentance – Matthew 3:1,2  “Repent, for the kingdom of heaven is at hand!” 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Matthew/Luke 3:8 “bear fruits worthy of repentance.” 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Wrath To Come – Matthew 3:7; Romans 2:5; Galatians 6:7,8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Preached That Christ Would Baptize With Fire – Matthew 3:12 “burn up the chaff with unquenchable fire.” 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 Would Baptize With The Holy Spirit – Matthew 3:11; Acts 1:4,5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3363FC3E-F38E-FE41-DBDC-827FBD47E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AB60ECB-1767-3EC2-4BD4-09A6F00A4D6B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6043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0D4C2-7A28-3DCE-E404-A48ECE7ED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DFB9B-B995-7F5B-15B7-64DE57667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JOHN’S MESSAGE: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99CC1-AE63-55CE-EB25-D916B3AC4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3" y="1953026"/>
            <a:ext cx="10778221" cy="446284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Kingdom of Heaven At Hand – Matthew 3:1,2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Not set up in days of Abraham or Moses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Not in existence at that time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Not to exist in a “thousand years” in the future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It WAS drawing near to the time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John was preaching in the 4</a:t>
            </a:r>
            <a:r>
              <a:rPr lang="en-US" sz="36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kingdom of Daniel 2:44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Not long after his passing the Kingdom was established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374263AE-CA80-2F31-2894-6CB1AF40B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14A5103-6C5C-7E6F-8A89-D58BDE3A16F3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55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CD402-554C-4842-8943-7EDE18D87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6C745-DC7B-7DD7-0DB9-3BF0BC462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JOHN’S MESSAGE: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9462F-8F56-11CD-98AC-943225E40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3" y="1953026"/>
            <a:ext cx="10778221" cy="446284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Baptism of Repentance For The Remission Of Sins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Mark 1:4; Luke 3:3 “preaching a baptism of repentance for the remission of sins.” 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Looked forward to death of Christ – not in the name of Christ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Matthew 28:19 “ baptizing them in the name of the Father and of the Son and of the Holy Spirit.” 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It was temporary – Acts 19:1-5 “they were baptized in the name of the Lord Jesus.” 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Baptism into Christ goes on – Matthew 28:20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4A001089-2EE4-AEA1-B38C-33A771BA87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AA362EA-D2A6-101B-52DB-B1E679464C3D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77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F3D50-2594-A4A5-48B7-CA70B0FD7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7195E-4183-62B7-2537-F63504858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3" y="557630"/>
            <a:ext cx="10778937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JOHN’S MESSAGE: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355BD-46C3-938D-7ADE-7AF5626F7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3" y="1953026"/>
            <a:ext cx="10778221" cy="44628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Baptism of Repentance For The Remission Of Sins</a:t>
            </a:r>
          </a:p>
          <a:p>
            <a:pPr>
              <a:lnSpc>
                <a:spcPct val="100000"/>
              </a:lnSpc>
            </a:pP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Required confession of sins – baptism into Christ requires confession of Faith in Christ- Romans 10:9</a:t>
            </a:r>
          </a:p>
          <a:p>
            <a:pPr>
              <a:lnSpc>
                <a:spcPct val="100000"/>
              </a:lnSpc>
            </a:pP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Did not put one into Christ – Galatians 3:27</a:t>
            </a:r>
          </a:p>
          <a:p>
            <a:pPr>
              <a:lnSpc>
                <a:spcPct val="100000"/>
              </a:lnSpc>
            </a:pP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Did not put one into the church- 1 Corinthians 12:13; Ephesians 1:22,23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150287E5-61D7-634C-EB22-1004ADB74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FEC648B-9B46-2681-B1BC-7A063B81C880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45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E51A3-5F20-AD35-5763-DEF7E3CF7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FF373-CB33-BE7D-22A9-58561A239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827" y="365125"/>
            <a:ext cx="9733538" cy="1325563"/>
          </a:xfrm>
        </p:spPr>
        <p:txBody>
          <a:bodyPr/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IT IS ESSENTIAL THAT WE SEE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AFEB6-3150-A091-80C8-473F8C61E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36" y="1690687"/>
            <a:ext cx="9741183" cy="426735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6600" dirty="0"/>
              <a:t>That John Did Not Preach Or Teach What Baptists Today Claim To Be His Doctrine!</a:t>
            </a:r>
          </a:p>
        </p:txBody>
      </p:sp>
    </p:spTree>
    <p:extLst>
      <p:ext uri="{BB962C8B-B14F-4D97-AF65-F5344CB8AC3E}">
        <p14:creationId xmlns:p14="http://schemas.microsoft.com/office/powerpoint/2010/main" val="228734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D45F5-D4C7-7FC6-800F-A56306A53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10438-4E8A-537F-A449-F8A5C0F0A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7" y="1"/>
            <a:ext cx="10778937" cy="2136808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Can I Neglect So Great A Salvation </a:t>
            </a:r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[Hebrews 2:2-4]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19072-DD92-0EAF-5B53-9031BE042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53" y="2415940"/>
            <a:ext cx="11406899" cy="385010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60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ea typeface="+mj-ea"/>
                <a:cs typeface="+mj-cs"/>
              </a:rPr>
              <a:t>Based Upon The Error Of Man’s Ways</a:t>
            </a:r>
          </a:p>
          <a:p>
            <a:pPr>
              <a:lnSpc>
                <a:spcPct val="150000"/>
              </a:lnSpc>
            </a:pPr>
            <a:r>
              <a:rPr lang="en-US" sz="60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ea typeface="+mj-ea"/>
                <a:cs typeface="+mj-cs"/>
              </a:rPr>
              <a:t>Or Will I Submit To Christ Today And Become An Heir Of Salvation?</a:t>
            </a:r>
          </a:p>
          <a:p>
            <a:pPr>
              <a:lnSpc>
                <a:spcPct val="90000"/>
              </a:lnSpc>
            </a:pP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43054DCE-FDC3-55AD-657A-C4EE028F3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8D14DB2-0B60-FC54-CFF9-F2C6C8F3D491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8234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B37DAF-AFAF-4561-A80B-C76198EBD31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B665E41-66EB-401D-940D-8E7024721B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9436BC-77AE-4AEE-A282-4E162A1CAA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Offset design</Template>
  <TotalTime>275</TotalTime>
  <Words>768</Words>
  <Application>Microsoft Office PowerPoint</Application>
  <PresentationFormat>Widescreen</PresentationFormat>
  <Paragraphs>92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Dante</vt:lpstr>
      <vt:lpstr>Dante (Headings)2</vt:lpstr>
      <vt:lpstr>Wingdings 2</vt:lpstr>
      <vt:lpstr>OffsetVTI</vt:lpstr>
      <vt:lpstr>PowerPoint Presentation</vt:lpstr>
      <vt:lpstr>PowerPoint Presentation</vt:lpstr>
      <vt:lpstr>Promised To Godly Parents</vt:lpstr>
      <vt:lpstr>John Was Given A Specific Mission</vt:lpstr>
      <vt:lpstr>Important To Understand His Mission</vt:lpstr>
      <vt:lpstr>John’s 2nd Mission to Bear Witness</vt:lpstr>
      <vt:lpstr>John’s 3rd Duty- Turn Hearts Back To God</vt:lpstr>
      <vt:lpstr>John’s 4th Part To Warn Disobedient</vt:lpstr>
      <vt:lpstr>JOHN’S MESSAGE:</vt:lpstr>
      <vt:lpstr>JOHN’S MESSAGE:</vt:lpstr>
      <vt:lpstr>JOHN’S MESSAGE:</vt:lpstr>
      <vt:lpstr>JOHN’S MESSAGE:</vt:lpstr>
      <vt:lpstr>IT IS ESSENTIAL THAT WE SEE</vt:lpstr>
      <vt:lpstr>Can I Neglect So Great A Salvation [Hebrews 2:2-4]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19</cp:revision>
  <dcterms:created xsi:type="dcterms:W3CDTF">2025-05-02T19:29:58Z</dcterms:created>
  <dcterms:modified xsi:type="dcterms:W3CDTF">2025-05-03T00:05:11Z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